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6" r:id="rId3"/>
    <p:sldId id="257" r:id="rId4"/>
    <p:sldId id="259" r:id="rId5"/>
    <p:sldId id="267" r:id="rId6"/>
    <p:sldId id="260" r:id="rId7"/>
    <p:sldId id="268" r:id="rId8"/>
    <p:sldId id="261" r:id="rId9"/>
    <p:sldId id="262" r:id="rId10"/>
    <p:sldId id="271" r:id="rId11"/>
    <p:sldId id="269" r:id="rId12"/>
    <p:sldId id="272" r:id="rId13"/>
    <p:sldId id="263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631FA3E-D997-427A-B843-E3434FA09A09}" type="datetimeFigureOut">
              <a:rPr lang="it-IT" smtClean="0"/>
              <a:pPr/>
              <a:t>16/01/2020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B08A394-5DB5-419F-A7C4-83FE75F4A26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FA3E-D997-427A-B843-E3434FA09A09}" type="datetimeFigureOut">
              <a:rPr lang="it-IT" smtClean="0"/>
              <a:pPr/>
              <a:t>16/01/2020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A394-5DB5-419F-A7C4-83FE75F4A26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FA3E-D997-427A-B843-E3434FA09A09}" type="datetimeFigureOut">
              <a:rPr lang="it-IT" smtClean="0"/>
              <a:pPr/>
              <a:t>16/01/2020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A394-5DB5-419F-A7C4-83FE75F4A26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631FA3E-D997-427A-B843-E3434FA09A09}" type="datetimeFigureOut">
              <a:rPr lang="it-IT" smtClean="0"/>
              <a:pPr/>
              <a:t>16/01/2020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B08A394-5DB5-419F-A7C4-83FE75F4A26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631FA3E-D997-427A-B843-E3434FA09A09}" type="datetimeFigureOut">
              <a:rPr lang="it-IT" smtClean="0"/>
              <a:pPr/>
              <a:t>16/01/2020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B08A394-5DB5-419F-A7C4-83FE75F4A26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FA3E-D997-427A-B843-E3434FA09A09}" type="datetimeFigureOut">
              <a:rPr lang="it-IT" smtClean="0"/>
              <a:pPr/>
              <a:t>16/01/2020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A394-5DB5-419F-A7C4-83FE75F4A26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FA3E-D997-427A-B843-E3434FA09A09}" type="datetimeFigureOut">
              <a:rPr lang="it-IT" smtClean="0"/>
              <a:pPr/>
              <a:t>16/01/2020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A394-5DB5-419F-A7C4-83FE75F4A26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631FA3E-D997-427A-B843-E3434FA09A09}" type="datetimeFigureOut">
              <a:rPr lang="it-IT" smtClean="0"/>
              <a:pPr/>
              <a:t>16/01/2020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B08A394-5DB5-419F-A7C4-83FE75F4A26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FA3E-D997-427A-B843-E3434FA09A09}" type="datetimeFigureOut">
              <a:rPr lang="it-IT" smtClean="0"/>
              <a:pPr/>
              <a:t>16/01/2020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A394-5DB5-419F-A7C4-83FE75F4A26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631FA3E-D997-427A-B843-E3434FA09A09}" type="datetimeFigureOut">
              <a:rPr lang="it-IT" smtClean="0"/>
              <a:pPr/>
              <a:t>16/01/2020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B08A394-5DB5-419F-A7C4-83FE75F4A26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631FA3E-D997-427A-B843-E3434FA09A09}" type="datetimeFigureOut">
              <a:rPr lang="it-IT" smtClean="0"/>
              <a:pPr/>
              <a:t>16/01/2020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B08A394-5DB5-419F-A7C4-83FE75F4A26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631FA3E-D997-427A-B843-E3434FA09A09}" type="datetimeFigureOut">
              <a:rPr lang="it-IT" smtClean="0"/>
              <a:pPr/>
              <a:t>16/01/2020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B08A394-5DB5-419F-A7C4-83FE75F4A26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 ISTITUTO COMPRENSIVO 2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it-IT" smtClean="0"/>
              <a:t>Di </a:t>
            </a:r>
            <a:r>
              <a:rPr lang="it-IT" smtClean="0"/>
              <a:t>Vicenza</a:t>
            </a:r>
            <a:endParaRPr lang="it-IT" dirty="0"/>
          </a:p>
        </p:txBody>
      </p:sp>
      <p:pic>
        <p:nvPicPr>
          <p:cNvPr id="5" name="Immagin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571480"/>
            <a:ext cx="478634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Le nostre mense</a:t>
            </a:r>
            <a:endParaRPr lang="it-IT" dirty="0"/>
          </a:p>
        </p:txBody>
      </p:sp>
      <p:pic>
        <p:nvPicPr>
          <p:cNvPr id="4" name="Segnaposto contenuto 3" descr="mensa 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600200"/>
            <a:ext cx="6286544" cy="487362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/>
              <a:t>Numero 2</a:t>
            </a:r>
            <a:endParaRPr lang="it-IT" b="1" dirty="0"/>
          </a:p>
        </p:txBody>
      </p:sp>
      <p:pic>
        <p:nvPicPr>
          <p:cNvPr id="6" name="Segnaposto contenuto 5" descr="mensa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600200"/>
            <a:ext cx="6429420" cy="487362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Mensa 3</a:t>
            </a:r>
            <a:endParaRPr lang="it-IT" dirty="0"/>
          </a:p>
        </p:txBody>
      </p:sp>
      <p:pic>
        <p:nvPicPr>
          <p:cNvPr id="10" name="Segnaposto contenuto 9" descr="3mens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27577"/>
            <a:ext cx="3657600" cy="4117245"/>
          </a:xfrm>
        </p:spPr>
      </p:pic>
      <p:pic>
        <p:nvPicPr>
          <p:cNvPr id="12" name="Segnaposto contenuto 11" descr="3me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5" y="1615320"/>
            <a:ext cx="3657600" cy="454175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Progetti d’Istituto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it-IT" dirty="0" smtClean="0"/>
              <a:t>Musichiamo </a:t>
            </a:r>
          </a:p>
          <a:p>
            <a:pPr algn="just"/>
            <a:r>
              <a:rPr lang="it-IT" dirty="0" smtClean="0"/>
              <a:t>Verso una Scuola Amica dei bambini e dei ragazzi (UNICEF)</a:t>
            </a:r>
          </a:p>
          <a:p>
            <a:pPr algn="just"/>
            <a:r>
              <a:rPr lang="it-IT" dirty="0" smtClean="0"/>
              <a:t>Continuità</a:t>
            </a:r>
          </a:p>
          <a:p>
            <a:pPr algn="just"/>
            <a:r>
              <a:rPr lang="it-IT" dirty="0" smtClean="0"/>
              <a:t>Settimana di Recupero e Potenziamento</a:t>
            </a:r>
          </a:p>
          <a:p>
            <a:pPr algn="just"/>
            <a:r>
              <a:rPr lang="it-IT" dirty="0" smtClean="0"/>
              <a:t>Intreccio di fili colorati/ </a:t>
            </a:r>
            <a:r>
              <a:rPr lang="it-IT" dirty="0" err="1" smtClean="0"/>
              <a:t>Real</a:t>
            </a:r>
            <a:r>
              <a:rPr lang="it-IT" dirty="0" smtClean="0"/>
              <a:t> World</a:t>
            </a:r>
          </a:p>
          <a:p>
            <a:pPr algn="just"/>
            <a:r>
              <a:rPr lang="it-IT" dirty="0" smtClean="0"/>
              <a:t>Percorso di Emozioni ed Affettività (classi quinte)</a:t>
            </a:r>
          </a:p>
          <a:p>
            <a:pPr algn="just"/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Billion</a:t>
            </a:r>
            <a:r>
              <a:rPr lang="it-IT" dirty="0" smtClean="0"/>
              <a:t> </a:t>
            </a:r>
            <a:r>
              <a:rPr lang="it-IT" dirty="0" err="1" smtClean="0"/>
              <a:t>Rising</a:t>
            </a:r>
            <a:endParaRPr lang="it-IT" dirty="0" smtClean="0"/>
          </a:p>
          <a:p>
            <a:pPr algn="just"/>
            <a:r>
              <a:rPr lang="it-IT" dirty="0" smtClean="0"/>
              <a:t>Screening DSA per rilevazione precoce (Scuola Dislessia Amica)</a:t>
            </a:r>
          </a:p>
          <a:p>
            <a:pPr algn="just"/>
            <a:r>
              <a:rPr lang="it-IT" dirty="0" smtClean="0"/>
              <a:t>Percorsi sul bullismo e </a:t>
            </a:r>
            <a:r>
              <a:rPr lang="it-IT" dirty="0" err="1" smtClean="0"/>
              <a:t>cyberbullismo</a:t>
            </a:r>
            <a:endParaRPr lang="it-IT" dirty="0" smtClean="0"/>
          </a:p>
          <a:p>
            <a:pPr algn="just"/>
            <a:r>
              <a:rPr lang="it-IT" dirty="0" smtClean="0"/>
              <a:t>Gemellaggio </a:t>
            </a:r>
            <a:r>
              <a:rPr lang="it-IT" dirty="0" err="1" smtClean="0"/>
              <a:t>eTwinning</a:t>
            </a:r>
            <a:endParaRPr lang="it-IT" dirty="0" smtClean="0"/>
          </a:p>
          <a:p>
            <a:pPr algn="just"/>
            <a:r>
              <a:rPr lang="it-IT" dirty="0" smtClean="0"/>
              <a:t>Scuola Green per l’emergenza ambientale</a:t>
            </a:r>
          </a:p>
          <a:p>
            <a:pPr algn="just"/>
            <a:r>
              <a:rPr lang="it-IT" dirty="0" smtClean="0"/>
              <a:t>Il senso della biodiversità per scelte sostenibili per contrastare i cambiamenti climatici</a:t>
            </a:r>
          </a:p>
          <a:p>
            <a:pPr algn="just"/>
            <a:r>
              <a:rPr lang="it-IT" dirty="0" smtClean="0"/>
              <a:t>Progetto Festa di Natale all’insegna della solidarietà (Unicef, </a:t>
            </a:r>
            <a:r>
              <a:rPr lang="it-IT" dirty="0" err="1" smtClean="0"/>
              <a:t>Save</a:t>
            </a:r>
            <a:r>
              <a:rPr lang="it-IT" dirty="0" smtClean="0"/>
              <a:t> the </a:t>
            </a:r>
            <a:r>
              <a:rPr lang="it-IT" dirty="0" err="1" smtClean="0"/>
              <a:t>children</a:t>
            </a:r>
            <a:r>
              <a:rPr lang="it-IT" dirty="0" smtClean="0"/>
              <a:t>, V.I.P. Clown di corsia)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Scuola primaria p. </a:t>
            </a:r>
            <a:r>
              <a:rPr lang="it-IT" b="1" dirty="0" err="1" smtClean="0"/>
              <a:t>lioy</a:t>
            </a:r>
            <a:endParaRPr lang="it-IT" b="1" dirty="0"/>
          </a:p>
        </p:txBody>
      </p:sp>
      <p:pic>
        <p:nvPicPr>
          <p:cNvPr id="4" name="Segnaposto contenuto 3" descr="PHOTO-2019-12-10-16-43-2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571612"/>
            <a:ext cx="6498167" cy="48736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Modello organizzativo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Il plesso “Paolo </a:t>
            </a:r>
            <a:r>
              <a:rPr lang="it-IT" dirty="0" err="1" smtClean="0"/>
              <a:t>Lioy</a:t>
            </a:r>
            <a:r>
              <a:rPr lang="it-IT" dirty="0" smtClean="0"/>
              <a:t>” offre 40 ore settimanali così suddivise:</a:t>
            </a:r>
          </a:p>
          <a:p>
            <a:pPr>
              <a:buNone/>
            </a:pPr>
            <a:r>
              <a:rPr lang="it-IT" dirty="0" smtClean="0"/>
              <a:t>        dal lunedì al venerdì  8.00 - 16.00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Servizio mensa 13.00 - 14.00 ( sono presenti tre mense di cui due con doppio turno mensa)</a:t>
            </a:r>
          </a:p>
          <a:p>
            <a:pPr>
              <a:buNone/>
            </a:pPr>
            <a:r>
              <a:rPr lang="it-IT" dirty="0" smtClean="0"/>
              <a:t>Orario merenda 9.50 10.10 e nel pomeriggio:  a seconda delle necessità dei bambini le insegnanti possono variare i tempi.</a:t>
            </a:r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La biblioteca: funzionalità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it-IT" dirty="0" smtClean="0"/>
          </a:p>
          <a:p>
            <a:r>
              <a:rPr lang="it-IT" dirty="0" smtClean="0"/>
              <a:t>Prestito del libro.</a:t>
            </a:r>
          </a:p>
          <a:p>
            <a:r>
              <a:rPr lang="it-IT" dirty="0" smtClean="0"/>
              <a:t>Letture animate da parte dei docenti di classe e/o esperti.</a:t>
            </a:r>
          </a:p>
          <a:p>
            <a:r>
              <a:rPr lang="it-IT" dirty="0" smtClean="0"/>
              <a:t>Progetto “Laboratorio di poesia” </a:t>
            </a:r>
          </a:p>
          <a:p>
            <a:pPr algn="just">
              <a:buNone/>
            </a:pPr>
            <a:r>
              <a:rPr lang="it-IT" dirty="0" smtClean="0"/>
              <a:t>( </a:t>
            </a:r>
            <a:r>
              <a:rPr lang="it-IT" sz="1100" dirty="0" smtClean="0"/>
              <a:t>IL PROGETTO </a:t>
            </a:r>
            <a:r>
              <a:rPr lang="it-IT" sz="1100" b="1" cap="small" dirty="0" smtClean="0"/>
              <a:t>PROMUOVE LA LETTURA E LA SCRITTURA POETICA  LIBERANDO  LA  FANTASIA  DEI  BAMBINI  IN UNA SITUAZIONE  CHE  NON  PREVEDE NE’  VOTO  NE’  GIUDIZIO  MA  PERMETTE  UNA  GRATIFICAZIONE  CHE  NASCE  DA  UN  PROTAGONISMO  NON COMPETITIVO)</a:t>
            </a:r>
            <a:r>
              <a:rPr lang="it-IT" cap="small" dirty="0" smtClean="0"/>
              <a:t>.</a:t>
            </a:r>
            <a:endParaRPr lang="it-IT" dirty="0" smtClean="0"/>
          </a:p>
          <a:p>
            <a:pPr algn="just"/>
            <a:r>
              <a:rPr lang="it-IT" dirty="0" smtClean="0"/>
              <a:t>Progetto Storia di un gatto randagio (</a:t>
            </a:r>
            <a:r>
              <a:rPr lang="it-IT" sz="1200" b="1" dirty="0" smtClean="0"/>
              <a:t>LETTURA ANIMATA AD OPERA </a:t>
            </a:r>
            <a:r>
              <a:rPr lang="it-IT" sz="1200" b="1" dirty="0" err="1" smtClean="0"/>
              <a:t>DI</a:t>
            </a:r>
            <a:r>
              <a:rPr lang="it-IT" sz="1200" b="1" dirty="0" smtClean="0"/>
              <a:t> UN’ATTRICE </a:t>
            </a:r>
            <a:r>
              <a:rPr lang="it-IT" sz="1200" b="1" dirty="0" err="1" smtClean="0"/>
              <a:t>DI</a:t>
            </a:r>
            <a:r>
              <a:rPr lang="it-IT" sz="1200" b="1" dirty="0" smtClean="0"/>
              <a:t> TEATRO E DELL’AUTRICE DEL TESTO)</a:t>
            </a:r>
          </a:p>
          <a:p>
            <a:pPr>
              <a:buNone/>
            </a:pPr>
            <a:endParaRPr lang="it-IT" sz="12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laboratorio di informatica: 19 postazioni </a:t>
            </a:r>
            <a:endParaRPr lang="it-IT" dirty="0"/>
          </a:p>
        </p:txBody>
      </p:sp>
      <p:pic>
        <p:nvPicPr>
          <p:cNvPr id="4" name="Segnaposto contenuto 3" descr="unname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600200"/>
            <a:ext cx="7358114" cy="48736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467600" cy="1143000"/>
          </a:xfrm>
        </p:spPr>
        <p:txBody>
          <a:bodyPr/>
          <a:lstStyle/>
          <a:p>
            <a:r>
              <a:rPr lang="it-IT" dirty="0" smtClean="0"/>
              <a:t>Competenza Digitale e tecnologica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err="1" smtClean="0"/>
              <a:t>N°</a:t>
            </a:r>
            <a:r>
              <a:rPr lang="it-IT" dirty="0" smtClean="0"/>
              <a:t> 10 aule dotate di LIM</a:t>
            </a:r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smtClean="0"/>
              <a:t>Didattica innovativa con l’uso del digitale</a:t>
            </a:r>
          </a:p>
          <a:p>
            <a:r>
              <a:rPr lang="it-IT" dirty="0" smtClean="0"/>
              <a:t>Progetto </a:t>
            </a:r>
            <a:r>
              <a:rPr lang="it-IT" dirty="0" err="1" smtClean="0"/>
              <a:t>coding</a:t>
            </a:r>
            <a:r>
              <a:rPr lang="it-IT" dirty="0" smtClean="0"/>
              <a:t>: dal </a:t>
            </a:r>
            <a:r>
              <a:rPr lang="it-IT" dirty="0" err="1" smtClean="0"/>
              <a:t>coding</a:t>
            </a:r>
            <a:r>
              <a:rPr lang="it-IT" dirty="0" smtClean="0"/>
              <a:t> unplugged al Code Week 4 </a:t>
            </a:r>
            <a:r>
              <a:rPr lang="it-IT" dirty="0" err="1" smtClean="0"/>
              <a:t>All</a:t>
            </a:r>
            <a:r>
              <a:rPr lang="it-IT" dirty="0" smtClean="0"/>
              <a:t>, pixel art </a:t>
            </a:r>
          </a:p>
          <a:p>
            <a:r>
              <a:rPr lang="it-IT" dirty="0" smtClean="0"/>
              <a:t>Progetto di alfabetizzazione informatica (ECDL)</a:t>
            </a:r>
          </a:p>
          <a:p>
            <a:r>
              <a:rPr lang="it-IT" dirty="0" smtClean="0"/>
              <a:t>Progetto cittadini digitali responsabili per un mondo a colori</a:t>
            </a:r>
          </a:p>
          <a:p>
            <a:r>
              <a:rPr lang="it-IT" dirty="0" smtClean="0"/>
              <a:t>Progetto Scratch: ambiente di apprendimento a blocchi</a:t>
            </a:r>
          </a:p>
          <a:p>
            <a:r>
              <a:rPr lang="it-IT" dirty="0" smtClean="0"/>
              <a:t>Progetto robotica educativa con utilizzo di </a:t>
            </a:r>
            <a:r>
              <a:rPr lang="it-IT" dirty="0" err="1" smtClean="0"/>
              <a:t>BEE-bot</a:t>
            </a:r>
            <a:r>
              <a:rPr lang="it-IT" dirty="0" smtClean="0"/>
              <a:t>, Lego </a:t>
            </a:r>
            <a:r>
              <a:rPr lang="it-IT" dirty="0" err="1" smtClean="0"/>
              <a:t>We</a:t>
            </a:r>
            <a:r>
              <a:rPr lang="it-IT" dirty="0" smtClean="0"/>
              <a:t> Do 2.0, </a:t>
            </a:r>
            <a:r>
              <a:rPr lang="it-IT" dirty="0" err="1" smtClean="0"/>
              <a:t>Ozobot</a:t>
            </a:r>
            <a:r>
              <a:rPr lang="it-IT" dirty="0" smtClean="0"/>
              <a:t>, Cubetto, </a:t>
            </a:r>
            <a:r>
              <a:rPr lang="en-US" dirty="0" smtClean="0"/>
              <a:t>LEGO® MINDSTORMS® Education EV3 - Set Base (in </a:t>
            </a:r>
            <a:r>
              <a:rPr lang="en-US" dirty="0" err="1" smtClean="0"/>
              <a:t>collaborazione</a:t>
            </a:r>
            <a:r>
              <a:rPr lang="en-US" dirty="0" smtClean="0"/>
              <a:t> con </a:t>
            </a:r>
            <a:r>
              <a:rPr lang="en-US" dirty="0" err="1" smtClean="0"/>
              <a:t>Confartigianato</a:t>
            </a:r>
            <a:r>
              <a:rPr lang="en-US" dirty="0" smtClean="0"/>
              <a:t> Vicenza)</a:t>
            </a:r>
          </a:p>
          <a:p>
            <a:r>
              <a:rPr lang="it-IT" dirty="0" smtClean="0"/>
              <a:t> </a:t>
            </a:r>
            <a:r>
              <a:rPr lang="it-IT" dirty="0" err="1" smtClean="0"/>
              <a:t>MineClass</a:t>
            </a:r>
            <a:r>
              <a:rPr lang="it-IT" dirty="0" smtClean="0"/>
              <a:t> svolto in collaborazione con INDIRE,</a:t>
            </a:r>
          </a:p>
          <a:p>
            <a:r>
              <a:rPr lang="it-IT" dirty="0" smtClean="0"/>
              <a:t>Ore settimanali di informatica/digitale: a partire da 2 ore </a:t>
            </a: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La palestra</a:t>
            </a:r>
            <a:endParaRPr lang="it-IT" dirty="0"/>
          </a:p>
        </p:txBody>
      </p:sp>
      <p:pic>
        <p:nvPicPr>
          <p:cNvPr id="4" name="Segnaposto contenuto 3" descr="palestr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41417"/>
            <a:ext cx="7467600" cy="419119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Più sport a scuola: i nostri progetti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it-IT" dirty="0" smtClean="0"/>
              <a:t> </a:t>
            </a:r>
          </a:p>
          <a:p>
            <a:r>
              <a:rPr lang="it-IT" dirty="0" smtClean="0"/>
              <a:t>Settimana dello sport</a:t>
            </a:r>
          </a:p>
          <a:p>
            <a:r>
              <a:rPr lang="it-IT" dirty="0" err="1" smtClean="0"/>
              <a:t>Capoeira</a:t>
            </a:r>
            <a:endParaRPr lang="it-IT" dirty="0" smtClean="0"/>
          </a:p>
          <a:p>
            <a:r>
              <a:rPr lang="it-IT" dirty="0" smtClean="0"/>
              <a:t>Volley</a:t>
            </a:r>
          </a:p>
          <a:p>
            <a:r>
              <a:rPr lang="it-IT" dirty="0" smtClean="0"/>
              <a:t>Mini basket, </a:t>
            </a:r>
          </a:p>
          <a:p>
            <a:pPr algn="just"/>
            <a:r>
              <a:rPr lang="it-IT" dirty="0" smtClean="0"/>
              <a:t>Scuola ed educazione fisica: </a:t>
            </a:r>
            <a:r>
              <a:rPr lang="it-IT" b="1" dirty="0" smtClean="0"/>
              <a:t>Laboratori per delle classi 1^ e 2^ primaria: </a:t>
            </a:r>
            <a:r>
              <a:rPr lang="it-IT" dirty="0" smtClean="0"/>
              <a:t>Laboratorio della durata di 8/10 ore (un incontro settimanale) condotto da esperto in scienze motorie. I bambini saranno accompagnati a padroneggiare gli schemi motori di base; percepire e conoscere il corpo in relazione allo spazio e al tempo; partecipare alle attività di gioco, di sport, rispettare le regole; impiegare le capacità motorie in situazioni espressive e comunicative. </a:t>
            </a:r>
            <a:r>
              <a:rPr lang="it-IT" b="1" dirty="0" smtClean="0"/>
              <a:t>Laboratori per alunni di classe 3^, 4^ e 5^ primaria </a:t>
            </a:r>
            <a:r>
              <a:rPr lang="it-IT" dirty="0" smtClean="0"/>
              <a:t>Laboratorio di avviamento agli sport condotto da tecnici o allenatori delle associazioni sportive: un incontro settimanale, con 8/10 ore. Gli alunni potranno direttamente sperimentare alcune discipline sportive.</a:t>
            </a:r>
          </a:p>
          <a:p>
            <a:r>
              <a:rPr lang="it-IT" dirty="0" smtClean="0"/>
              <a:t>2 ore settimanali di educazione motoria</a:t>
            </a:r>
            <a:endParaRPr lang="it-IT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Progetti significativi del plesso:</a:t>
            </a:r>
            <a:br>
              <a:rPr lang="it-IT" b="1" dirty="0" smtClean="0">
                <a:solidFill>
                  <a:srgbClr val="0070C0"/>
                </a:solidFill>
              </a:rPr>
            </a:b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7467600" cy="5045216"/>
          </a:xfrm>
        </p:spPr>
        <p:txBody>
          <a:bodyPr>
            <a:normAutofit/>
          </a:bodyPr>
          <a:lstStyle/>
          <a:p>
            <a:pPr>
              <a:buNone/>
            </a:pPr>
            <a:endParaRPr lang="it-IT" dirty="0" smtClean="0">
              <a:solidFill>
                <a:srgbClr val="FF0000"/>
              </a:solidFill>
            </a:endParaRPr>
          </a:p>
          <a:p>
            <a:r>
              <a:rPr lang="it-IT" sz="2000" dirty="0" smtClean="0"/>
              <a:t>Più frutta a scuola … ed. alimentare</a:t>
            </a:r>
          </a:p>
          <a:p>
            <a:r>
              <a:rPr lang="it-IT" sz="2000" dirty="0" smtClean="0"/>
              <a:t>Più latte a </a:t>
            </a:r>
            <a:r>
              <a:rPr lang="it-IT" sz="2000" dirty="0" err="1" smtClean="0"/>
              <a:t>scuola…</a:t>
            </a:r>
            <a:r>
              <a:rPr lang="it-IT" sz="2000" dirty="0" smtClean="0"/>
              <a:t> ed. alimentare</a:t>
            </a:r>
          </a:p>
          <a:p>
            <a:r>
              <a:rPr lang="it-IT" sz="2000" dirty="0" smtClean="0"/>
              <a:t>L’orticello: svolto in collaborazione con il gruppo Pleiadi …. Ed. ambientale</a:t>
            </a:r>
          </a:p>
          <a:p>
            <a:r>
              <a:rPr lang="it-IT" sz="2000" dirty="0" smtClean="0"/>
              <a:t> Il Naturalista: svolto in collaborazione con il gruppo Pleiadi …. Ed. ambientale</a:t>
            </a:r>
          </a:p>
          <a:p>
            <a:r>
              <a:rPr lang="it-IT" sz="2000" dirty="0" smtClean="0"/>
              <a:t>Raccolta differenziata …. Ed. ambientale</a:t>
            </a:r>
          </a:p>
          <a:p>
            <a:r>
              <a:rPr lang="it-IT" sz="2000" dirty="0" smtClean="0"/>
              <a:t>Progetto Scuola a 4 zampe … Ed. all’affettività</a:t>
            </a:r>
          </a:p>
          <a:p>
            <a:r>
              <a:rPr lang="it-IT" sz="2000" dirty="0" smtClean="0"/>
              <a:t>Progetto Denti sani … Ed. alla salute</a:t>
            </a:r>
          </a:p>
          <a:p>
            <a:r>
              <a:rPr lang="it-IT" sz="2000" dirty="0" smtClean="0"/>
              <a:t>Progetto Art </a:t>
            </a:r>
            <a:r>
              <a:rPr lang="it-IT" sz="2000" dirty="0" err="1" smtClean="0"/>
              <a:t>Revolution</a:t>
            </a:r>
            <a:r>
              <a:rPr lang="it-IT" sz="2000" dirty="0" smtClean="0"/>
              <a:t> … </a:t>
            </a:r>
            <a:r>
              <a:rPr lang="it-IT" sz="2000" dirty="0" err="1" smtClean="0"/>
              <a:t>Ed.all</a:t>
            </a:r>
            <a:r>
              <a:rPr lang="it-IT" sz="2000" dirty="0" smtClean="0"/>
              <a:t>’immagine</a:t>
            </a:r>
          </a:p>
          <a:p>
            <a:r>
              <a:rPr lang="it-IT" sz="2000" dirty="0" smtClean="0"/>
              <a:t>Progetto arte “Creare a scuola” con Confindustria Vicenza … Ed. all’immagine</a:t>
            </a:r>
            <a:endParaRPr lang="it-IT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613</Words>
  <Application>Microsoft Office PowerPoint</Application>
  <PresentationFormat>Presentazione su schermo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Loggia</vt:lpstr>
      <vt:lpstr> ISTITUTO COMPRENSIVO 2  </vt:lpstr>
      <vt:lpstr>Scuola primaria p. lioy</vt:lpstr>
      <vt:lpstr>Modello organizzativo</vt:lpstr>
      <vt:lpstr>La biblioteca: funzionalità</vt:lpstr>
      <vt:lpstr>Il laboratorio di informatica: 19 postazioni </vt:lpstr>
      <vt:lpstr>Competenza Digitale e tecnologica</vt:lpstr>
      <vt:lpstr>La palestra</vt:lpstr>
      <vt:lpstr>Più sport a scuola: i nostri progetti</vt:lpstr>
      <vt:lpstr>Progetti significativi del plesso: </vt:lpstr>
      <vt:lpstr>Le nostre mense</vt:lpstr>
      <vt:lpstr>Numero 2</vt:lpstr>
      <vt:lpstr>Mensa 3</vt:lpstr>
      <vt:lpstr>Progetti d’Istituto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SCUOLA PRIMARIA …</dc:title>
  <dc:creator>UTENTE</dc:creator>
  <cp:lastModifiedBy>segr4</cp:lastModifiedBy>
  <cp:revision>26</cp:revision>
  <dcterms:created xsi:type="dcterms:W3CDTF">2020-01-07T19:35:47Z</dcterms:created>
  <dcterms:modified xsi:type="dcterms:W3CDTF">2020-01-16T08:11:42Z</dcterms:modified>
  <cp:contentStatus/>
</cp:coreProperties>
</file>